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7" r:id="rId4"/>
    <p:sldId id="261" r:id="rId5"/>
    <p:sldId id="265" r:id="rId6"/>
    <p:sldId id="269" r:id="rId7"/>
    <p:sldId id="263" r:id="rId8"/>
    <p:sldId id="270" r:id="rId9"/>
    <p:sldId id="272" r:id="rId10"/>
    <p:sldId id="264" r:id="rId11"/>
    <p:sldId id="271" r:id="rId12"/>
    <p:sldId id="273" r:id="rId13"/>
    <p:sldId id="268" r:id="rId14"/>
    <p:sldId id="262" r:id="rId15"/>
    <p:sldId id="274" r:id="rId16"/>
    <p:sldId id="275" r:id="rId17"/>
    <p:sldId id="276" r:id="rId18"/>
    <p:sldId id="277" r:id="rId19"/>
    <p:sldId id="279" r:id="rId20"/>
    <p:sldId id="278" r:id="rId21"/>
    <p:sldId id="280" r:id="rId22"/>
    <p:sldId id="281" r:id="rId23"/>
    <p:sldId id="282" r:id="rId24"/>
    <p:sldId id="284" r:id="rId25"/>
    <p:sldId id="283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43AC436-32C9-4D35-97D6-8740B6F332E0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4413430-1FCE-4FBD-BC81-3E90255F515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fi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5538"/>
            <a:ext cx="8064896" cy="3959225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5157192"/>
            <a:ext cx="8370512" cy="1368152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Презентацию подготовила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Воспитатель первой категории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Оксана Николаевна </a:t>
            </a:r>
            <a:r>
              <a:rPr lang="ru-RU" dirty="0" err="1" smtClean="0"/>
              <a:t>Антонец</a:t>
            </a:r>
            <a:endParaRPr lang="ru-RU" dirty="0" smtClean="0"/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Санкт-Петербург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2022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67464" cy="95557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БЛОКАДА  ЛЕНИНГРАДА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086445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28" y="403448"/>
            <a:ext cx="4246528" cy="3025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3448"/>
            <a:ext cx="4034392" cy="2993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4034392" cy="276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28" y="3717032"/>
            <a:ext cx="4331543" cy="27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68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2656"/>
            <a:ext cx="4644008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96044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340768"/>
            <a:ext cx="4320480" cy="33123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Ленинградский метроном и радио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3933056"/>
            <a:ext cx="42884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47364"/>
            <a:ext cx="4608512" cy="32779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3894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Зима в тот год была неожиданно суровой и морозной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0768"/>
            <a:ext cx="5001544" cy="35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4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4924"/>
            <a:ext cx="4416491" cy="3583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332656"/>
            <a:ext cx="410445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5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464496" cy="33483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pPr algn="ctr"/>
            <a:r>
              <a:rPr lang="ru-RU" dirty="0" smtClean="0"/>
              <a:t>На Неву за водой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69" y="3573016"/>
            <a:ext cx="4677099" cy="30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1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920880" cy="5400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Блокадный хлеб и карточки на хлеб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373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626968" cy="756320"/>
          </a:xfrm>
        </p:spPr>
        <p:txBody>
          <a:bodyPr/>
          <a:lstStyle/>
          <a:p>
            <a:r>
              <a:rPr lang="ru-RU" dirty="0" smtClean="0"/>
              <a:t>Дети во время блокады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10753"/>
            <a:ext cx="5184576" cy="387806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4037029" cy="2724994"/>
          </a:xfrm>
        </p:spPr>
      </p:pic>
    </p:spTree>
    <p:extLst>
      <p:ext uri="{BB962C8B-B14F-4D97-AF65-F5344CB8AC3E}">
        <p14:creationId xmlns:p14="http://schemas.microsoft.com/office/powerpoint/2010/main" val="2320479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2696"/>
            <a:ext cx="3749004" cy="25530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447484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Новый год  для детей </a:t>
            </a:r>
            <a:br>
              <a:rPr lang="ru-RU" dirty="0" smtClean="0"/>
            </a:br>
            <a:r>
              <a:rPr lang="ru-RU" dirty="0" smtClean="0"/>
              <a:t>во время блокады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32" y="3284984"/>
            <a:ext cx="2714400" cy="32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39985"/>
            <a:ext cx="4690864" cy="34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3041"/>
            <a:ext cx="4211960" cy="2854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3882728" cy="2904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56" y="1268761"/>
            <a:ext cx="410408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678180"/>
            <a:ext cx="780288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57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4536504" cy="291092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Дети продолжали ходить в школу </a:t>
            </a:r>
            <a:br>
              <a:rPr lang="ru-RU" dirty="0" smtClean="0"/>
            </a:br>
            <a:r>
              <a:rPr lang="ru-RU" dirty="0" smtClean="0"/>
              <a:t>во время блокады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44769"/>
            <a:ext cx="4404455" cy="31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53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2" y="1004328"/>
            <a:ext cx="4271446" cy="28110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dirty="0" smtClean="0"/>
              <a:t>«Дорога жизни»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2" y="3600440"/>
            <a:ext cx="4241499" cy="2830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2" y="980728"/>
            <a:ext cx="4153110" cy="54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70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602480" cy="518457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Огороды в Ленинграде во время блокады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341955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60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896544" cy="50196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Салют в день снятия блокады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3462478" cy="51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69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005488"/>
            <a:ext cx="5688632" cy="3427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8" y="326935"/>
            <a:ext cx="3553520" cy="348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99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6" y="3482184"/>
            <a:ext cx="4939952" cy="30458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Восстановление города после блокады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6" y="908720"/>
            <a:ext cx="4003848" cy="2573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08720"/>
            <a:ext cx="4469140" cy="29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05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4968552" cy="329436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dirty="0" smtClean="0"/>
              <a:t>Мемориал «Разорванное кольцо»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08720"/>
            <a:ext cx="566917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85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352928" cy="496855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Цветок жизни – памятник детям, погибшим в дни Блокады Ленинграда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129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36712"/>
            <a:ext cx="4752528" cy="338437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Пискаревское  мемориальное кладбище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4464496" cy="27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71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77235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344816" cy="51152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так выглядит наш город сейчас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97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0648"/>
            <a:ext cx="5544616" cy="61926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2890664" cy="4428728"/>
          </a:xfrm>
        </p:spPr>
        <p:txBody>
          <a:bodyPr/>
          <a:lstStyle/>
          <a:p>
            <a:pPr algn="ctr"/>
            <a:r>
              <a:rPr lang="ru-RU" dirty="0" smtClean="0"/>
              <a:t>Карта Санкт-Петербурга(наше время)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738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392488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Мирная жизнь  ЛЕНИНГРАДА  до войны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04" y="476672"/>
            <a:ext cx="3699198" cy="29186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55284"/>
            <a:ext cx="374441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1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/>
              <a:t>22 июня 1941 года началась </a:t>
            </a:r>
            <a:br>
              <a:rPr lang="ru-RU" sz="4400" dirty="0"/>
            </a:br>
            <a:r>
              <a:rPr lang="ru-RU" sz="4400" dirty="0"/>
              <a:t>Великая Отечественная война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1423441"/>
            <a:ext cx="3541400" cy="2656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80" y="4086828"/>
            <a:ext cx="3744416" cy="2552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6105"/>
            <a:ext cx="3923928" cy="26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7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096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2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8 </a:t>
            </a:r>
            <a:r>
              <a:rPr lang="ru-RU" sz="4000" dirty="0" smtClean="0"/>
              <a:t>сентября 1941 по 27 января 1944</a:t>
            </a:r>
            <a:br>
              <a:rPr lang="ru-RU" sz="4000" dirty="0" smtClean="0"/>
            </a:br>
            <a:r>
              <a:rPr lang="ru-RU" sz="4000" dirty="0" smtClean="0"/>
              <a:t>блокада Ленинграда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58616"/>
            <a:ext cx="8136904" cy="51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3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pPr algn="ctr"/>
            <a:r>
              <a:rPr lang="ru-RU" dirty="0" smtClean="0"/>
              <a:t>Бомбёжки Ленинграда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0891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263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301</TotalTime>
  <Words>108</Words>
  <Application>Microsoft Office PowerPoint</Application>
  <PresentationFormat>Экран (4:3)</PresentationFormat>
  <Paragraphs>26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БЛОКАДА  ЛЕНИНГРАДА</vt:lpstr>
      <vt:lpstr>Презентация PowerPoint</vt:lpstr>
      <vt:lpstr>Вот так выглядит наш город сейчас</vt:lpstr>
      <vt:lpstr>Карта Санкт-Петербурга(наше время)</vt:lpstr>
      <vt:lpstr>Мирная жизнь  ЛЕНИНГРАДА  до войны</vt:lpstr>
      <vt:lpstr>22 июня 1941 года началась  Великая Отечественная война</vt:lpstr>
      <vt:lpstr>Презентация PowerPoint</vt:lpstr>
      <vt:lpstr> 8 сентября 1941 по 27 января 1944 блокада Ленинграда</vt:lpstr>
      <vt:lpstr>Бомбёжки Ленинграда</vt:lpstr>
      <vt:lpstr>Презентация PowerPoint</vt:lpstr>
      <vt:lpstr>Презентация PowerPoint</vt:lpstr>
      <vt:lpstr>Ленинградский метроном и радио</vt:lpstr>
      <vt:lpstr>Зима в тот год была неожиданно суровой и морозной</vt:lpstr>
      <vt:lpstr>Презентация PowerPoint</vt:lpstr>
      <vt:lpstr>На Неву за водой</vt:lpstr>
      <vt:lpstr>Блокадный хлеб и карточки на хлеб</vt:lpstr>
      <vt:lpstr>Дети во время блокады</vt:lpstr>
      <vt:lpstr>Новый год  для детей  во время блокады</vt:lpstr>
      <vt:lpstr>Презентация PowerPoint</vt:lpstr>
      <vt:lpstr>Дети продолжали ходить в школу  во время блокады</vt:lpstr>
      <vt:lpstr>«Дорога жизни»</vt:lpstr>
      <vt:lpstr>Огороды в Ленинграде во время блокады</vt:lpstr>
      <vt:lpstr>Салют в день снятия блокады </vt:lpstr>
      <vt:lpstr>Презентация PowerPoint</vt:lpstr>
      <vt:lpstr>Восстановление города после блокады</vt:lpstr>
      <vt:lpstr>Мемориал «Разорванное кольцо»</vt:lpstr>
      <vt:lpstr>Цветок жизни – памятник детям, погибшим в дни Блокады Ленинграда  </vt:lpstr>
      <vt:lpstr>Пискаревское  мемориальное кладбище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БЛОКАДА  ЛЕНИНГРАДА</dc:title>
  <dc:creator>HP</dc:creator>
  <cp:lastModifiedBy>HP</cp:lastModifiedBy>
  <cp:revision>23</cp:revision>
  <dcterms:created xsi:type="dcterms:W3CDTF">2022-02-07T10:36:12Z</dcterms:created>
  <dcterms:modified xsi:type="dcterms:W3CDTF">2022-02-07T21:26:42Z</dcterms:modified>
</cp:coreProperties>
</file>