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росатом\1613006624_33-p-fon-rozovii-dlya-postov-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" y="0"/>
            <a:ext cx="914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620689"/>
            <a:ext cx="8496943" cy="136815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Атомный квест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15616" y="1703088"/>
            <a:ext cx="7488832" cy="3598120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практикум для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</a:t>
            </a:r>
          </a:p>
          <a:p>
            <a:pPr algn="l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</a:t>
            </a:r>
          </a:p>
          <a:p>
            <a:pPr algn="l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старший воспитатель, </a:t>
            </a:r>
          </a:p>
          <a:p>
            <a:pPr algn="l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Васильева Л.Ю.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:\росатом\atomnie_dillem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66" y="2780928"/>
            <a:ext cx="4880184" cy="372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4000" b="1" dirty="0" smtClean="0"/>
              <a:t>Профессии атомной отрасли</a:t>
            </a:r>
            <a:endParaRPr lang="ru-RU" sz="40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827584" y="1700808"/>
            <a:ext cx="4041648" cy="4526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человек должен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быть опытным и компетентным, ведь он работает на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возведении 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такого сложного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объекта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атомная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электростанция. </a:t>
            </a:r>
          </a:p>
        </p:txBody>
      </p:sp>
      <p:pic>
        <p:nvPicPr>
          <p:cNvPr id="10242" name="Picture 2" descr="G:\росатом\Профессии\Строитель-АЭС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45" y="1844824"/>
            <a:ext cx="340083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3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827584" y="1700808"/>
            <a:ext cx="4041648" cy="4526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Строитель АЭС</a:t>
            </a:r>
          </a:p>
        </p:txBody>
      </p:sp>
      <p:pic>
        <p:nvPicPr>
          <p:cNvPr id="10242" name="Picture 2" descr="G:\росатом\Профессии\Строитель-АЭС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45" y="1844824"/>
            <a:ext cx="340083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1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endParaRPr lang="ru-RU" sz="4000" b="1" dirty="0"/>
          </a:p>
        </p:txBody>
      </p:sp>
      <p:pic>
        <p:nvPicPr>
          <p:cNvPr id="11266" name="Picture 2" descr="G:\росатом\atomnaya_azbuk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276872"/>
            <a:ext cx="428291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32040" y="2492896"/>
            <a:ext cx="4041648" cy="39502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Это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для настоящих атомщиков любого возраста. Каждой букве алфавита посвящено слово и иллюстрация на атомную, строительную или другую промышленную тематику, а сама картинка сопровождается японским стихотворением-хокку.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836712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002060"/>
                </a:solidFill>
              </a:rPr>
              <a:t>Атомная АЗБУКА </a:t>
            </a:r>
            <a:endParaRPr lang="ru-RU" sz="54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росатом\Атомная Азбука\2021-12-08_21-40-46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1" y="548680"/>
            <a:ext cx="5633761" cy="579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84168" y="1772816"/>
            <a:ext cx="2520280" cy="3950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игры: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придумать на предложенную букву слова, связанные с атомной промышленностью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5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dirty="0" smtClean="0"/>
              <a:t>Атомная азбука</a:t>
            </a:r>
            <a:endParaRPr lang="ru-RU" dirty="0"/>
          </a:p>
        </p:txBody>
      </p:sp>
      <p:pic>
        <p:nvPicPr>
          <p:cNvPr id="13314" name="Picture 2" descr="G:\росатом\Атомная Азбука\1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237374" cy="502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G:\росатом\2398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417" y="1484784"/>
            <a:ext cx="2342228" cy="131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G:\росатом\Атомная Азбука\18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81474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G:\росатом\2398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63" y="1537982"/>
            <a:ext cx="2342228" cy="131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74491" y="1365501"/>
            <a:ext cx="72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?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3360" y="1556792"/>
            <a:ext cx="5830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?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росатом\Атомная Азбука\1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380"/>
            <a:ext cx="5245486" cy="622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8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G:\росатом\Атомная Азбука\18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2"/>
            <a:ext cx="5310076" cy="630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8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dirty="0" smtClean="0"/>
              <a:t>Атомная азбука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0" y="1340768"/>
            <a:ext cx="3912019" cy="4641379"/>
          </a:xfrm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47" y="1480929"/>
            <a:ext cx="234791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84662"/>
            <a:ext cx="4002870" cy="4749168"/>
          </a:xfrm>
        </p:spPr>
      </p:pic>
      <p:sp>
        <p:nvSpPr>
          <p:cNvPr id="2" name="TextBox 1"/>
          <p:cNvSpPr txBox="1"/>
          <p:nvPr/>
        </p:nvSpPr>
        <p:spPr>
          <a:xfrm>
            <a:off x="2555777" y="1493113"/>
            <a:ext cx="504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?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1589831"/>
            <a:ext cx="2347163" cy="1316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1088" y="1476715"/>
            <a:ext cx="1709306" cy="218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2648"/>
            <a:ext cx="5328592" cy="6322059"/>
          </a:xfrm>
        </p:spPr>
      </p:pic>
    </p:spTree>
    <p:extLst>
      <p:ext uri="{BB962C8B-B14F-4D97-AF65-F5344CB8AC3E}">
        <p14:creationId xmlns:p14="http://schemas.microsoft.com/office/powerpoint/2010/main" val="30944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2485"/>
            <a:ext cx="5400600" cy="6407492"/>
          </a:xfrm>
        </p:spPr>
      </p:pic>
    </p:spTree>
    <p:extLst>
      <p:ext uri="{BB962C8B-B14F-4D97-AF65-F5344CB8AC3E}">
        <p14:creationId xmlns:p14="http://schemas.microsoft.com/office/powerpoint/2010/main" val="30944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u="sng" dirty="0" smtClean="0">
                <a:solidFill>
                  <a:srgbClr val="002060"/>
                </a:solidFill>
              </a:rPr>
              <a:t>Атомы и Молекулы</a:t>
            </a:r>
            <a:endParaRPr lang="ru-RU" sz="6000" b="1" u="sng" dirty="0">
              <a:solidFill>
                <a:srgbClr val="002060"/>
              </a:solidFill>
            </a:endParaRPr>
          </a:p>
        </p:txBody>
      </p:sp>
      <p:pic>
        <p:nvPicPr>
          <p:cNvPr id="2050" name="Picture 2" descr="G:\росатом\model_stolknovenie_yade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376" y="2204864"/>
            <a:ext cx="4038600" cy="258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355976" y="1700808"/>
            <a:ext cx="4041648" cy="4526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самая маленькая частица. В игре атомом будет каждый играющий. Молекула состоит из атомов, поэтому объединение в цепочку нескольких игроков в игре называется молекулой. 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произносит: «Атомы». Все игроки начинают хаотично передвигаться. После слова «молекула по трое» играющие должны соединиться в группы по три человека. Тот, кто не сможет встать в тройки выбывает из игры. А ведущий продолжает изменять количество атомов в молекулах</a:t>
            </a:r>
          </a:p>
        </p:txBody>
      </p:sp>
    </p:spTree>
    <p:extLst>
      <p:ext uri="{BB962C8B-B14F-4D97-AF65-F5344CB8AC3E}">
        <p14:creationId xmlns:p14="http://schemas.microsoft.com/office/powerpoint/2010/main" val="375664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8449647" cy="403244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52736"/>
            <a:ext cx="4041775" cy="924236"/>
          </a:xfrm>
        </p:spPr>
      </p:pic>
    </p:spTree>
    <p:extLst>
      <p:ext uri="{BB962C8B-B14F-4D97-AF65-F5344CB8AC3E}">
        <p14:creationId xmlns:p14="http://schemas.microsoft.com/office/powerpoint/2010/main" val="8942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endParaRPr lang="ru-RU" sz="4000" b="1" dirty="0"/>
          </a:p>
        </p:txBody>
      </p:sp>
      <p:pic>
        <p:nvPicPr>
          <p:cNvPr id="3075" name="Picture 3" descr="G:\росатом\professii_atomnoj_otrasli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5733" y="2780928"/>
            <a:ext cx="4038600" cy="258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708920"/>
            <a:ext cx="3867856" cy="3417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    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атомной отрасли много интересных профессий и специальностей, а развитие технологий постоянно добавляет в этот длинный список новые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(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myatom.ru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АТОМОТЕКА)</a:t>
            </a:r>
          </a:p>
          <a:p>
            <a:pPr marL="0" indent="0" algn="just"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игры: нужно отгадать по описанию профессию атомной отрасли.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002060"/>
                </a:solidFill>
              </a:rPr>
              <a:t>(Все профессии ранее изучили)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836712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>
                <a:solidFill>
                  <a:srgbClr val="002060"/>
                </a:solidFill>
              </a:rPr>
              <a:t>Профессии атомной отрасли</a:t>
            </a:r>
          </a:p>
        </p:txBody>
      </p:sp>
    </p:spTree>
    <p:extLst>
      <p:ext uri="{BB962C8B-B14F-4D97-AF65-F5344CB8AC3E}">
        <p14:creationId xmlns:p14="http://schemas.microsoft.com/office/powerpoint/2010/main" val="404265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4000" b="1" dirty="0" smtClean="0"/>
              <a:t>Профессии атомной отрасли</a:t>
            </a:r>
            <a:endParaRPr lang="ru-RU" sz="40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Разрабатывает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атомной отрасли всевозможное оборудование, приборы, энергетические установки и другие сложные системы. Делает это он уже не на чертежной доске, а с помощью компьютера и современных программ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G:\росатом\Профессии\Инжинер-конструктор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42476"/>
            <a:ext cx="3379589" cy="407881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9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755576" y="1412776"/>
            <a:ext cx="4041648" cy="4526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ИНЖЕНЕР-КОНСТРУКТОР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702076" cy="445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89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4000" b="1" dirty="0" smtClean="0"/>
              <a:t>Профессии атомной отрасли</a:t>
            </a:r>
            <a:endParaRPr lang="ru-RU" sz="40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Организует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проводит работы по контролю и обеспечению состояния безопасности эксплуатации АЭС.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— убедиться в ходе проверки, что объект соответствует нормам ядерной, радиационной, экологической, пожарной,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технической, промышленной безопасности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G:\росатом\Профессии\Инспектор-атомной-энергетики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45" y="1844824"/>
            <a:ext cx="352016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ru-RU" sz="3600" b="1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Инспектор атомной энергетики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G:\росатом\Профессии\Инспектор-атомной-энергетики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45" y="1844824"/>
            <a:ext cx="352016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3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4000" b="1" dirty="0" smtClean="0"/>
              <a:t>Профессии атомной отрасли</a:t>
            </a:r>
            <a:endParaRPr lang="ru-RU" sz="40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899592" y="1600200"/>
            <a:ext cx="3507816" cy="4526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Проверяет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регулирует точность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 измерительных аппаратов и приспособлений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G:\росатом\Профессии\Метролог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82" y="1772816"/>
            <a:ext cx="34605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2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899592" y="1600200"/>
            <a:ext cx="3507816" cy="4526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Метролог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G:\росатом\Профессии\Метролог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82" y="1772816"/>
            <a:ext cx="34605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1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119</TotalTime>
  <Words>311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Courier New</vt:lpstr>
      <vt:lpstr>Palatino Linotype</vt:lpstr>
      <vt:lpstr>Times New Roman</vt:lpstr>
      <vt:lpstr>Исполнительная</vt:lpstr>
      <vt:lpstr>Атомный квест</vt:lpstr>
      <vt:lpstr>Атомы и Молекулы</vt:lpstr>
      <vt:lpstr>      </vt:lpstr>
      <vt:lpstr>        Профессии атомной отрасли</vt:lpstr>
      <vt:lpstr>Презентация PowerPoint</vt:lpstr>
      <vt:lpstr>        Профессии атомной отрасли</vt:lpstr>
      <vt:lpstr>Презентация PowerPoint</vt:lpstr>
      <vt:lpstr>        Профессии атомной отрасли</vt:lpstr>
      <vt:lpstr>Презентация PowerPoint</vt:lpstr>
      <vt:lpstr>        Профессии атомной отрасли</vt:lpstr>
      <vt:lpstr>Презентация PowerPoint</vt:lpstr>
      <vt:lpstr>      </vt:lpstr>
      <vt:lpstr>Презентация PowerPoint</vt:lpstr>
      <vt:lpstr>Атомная азбука</vt:lpstr>
      <vt:lpstr>Презентация PowerPoint</vt:lpstr>
      <vt:lpstr>Презентация PowerPoint</vt:lpstr>
      <vt:lpstr>Атомная азбука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Атомный квест</dc:title>
  <dc:creator>Денис Репин</dc:creator>
  <cp:lastModifiedBy>Гусева</cp:lastModifiedBy>
  <cp:revision>16</cp:revision>
  <dcterms:created xsi:type="dcterms:W3CDTF">2021-12-08T19:01:02Z</dcterms:created>
  <dcterms:modified xsi:type="dcterms:W3CDTF">2022-02-10T14:02:16Z</dcterms:modified>
</cp:coreProperties>
</file>