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D4D5AE-7766-434F-A981-7D4D2307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631C7DB-F81D-4DE6-8374-2D89AB376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2567FD0-D1A8-453C-B27D-7CC9739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F08F193-5CB6-4820-B802-C2950DC1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9561E17-29AE-403A-8344-FAB8082E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A9D783-5596-4D30-9EF3-C8F06A8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90BC03-14F4-4AD0-B96B-62965075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31A84C7-5FB7-410B-AA2F-D8743E27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D68EA5-5090-4315-9C2D-1A77AF1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3FE684-19C4-479B-BE62-BE189ECF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8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E42AA43-186D-4EC6-A969-EB9FBC0FA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33AEA62-8DBA-4673-ACCB-D7469F01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652FB6-AD75-4E14-A15F-AC285A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8A0B5A-88E9-44E6-8914-802EAB36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B85BDA-33B4-4544-9435-2AB0DF3B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C19FFB-F504-44C4-8105-AAC54C27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A73D25-83C1-49CD-95C7-8218BA6D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3FA9A8B-5DE9-4CBF-8EC9-74A7C005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270513-C961-4157-90BE-E1432DD5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6DB7A50-E279-4723-A35C-9DE52E8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49E978-A764-4825-8E18-6C1231C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455BC57-E080-4634-9407-1BA347B4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517D97-CDE0-4E68-B61C-A903F0B4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D3574E-400C-4254-A6C6-1CEEE709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0291D2-19CA-4B3C-8961-53601714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D3E4CF-2904-452D-A8B0-2DBA6D2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A25C90-9322-40D2-B085-82B409AC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8F507A-4150-47A3-AEC3-6FD6C74CC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53F1460-74B5-4DF8-A75C-D05DEDBF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712CF44-0A82-46C4-A2DB-54D5237F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9EB2EF4-7192-4C9D-ADC5-A9B73912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8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1964E6-6D1A-4B4D-A33C-B042CEBF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BC9CDFF-033C-4295-BEA1-782BBEC2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31D66A0-C1A3-4E72-9417-E2024E2F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76251CB-CB3F-4DE8-8116-EDB14B386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AA4729B-FDDD-4AA9-80B0-BC555B02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3AE6F5E-2859-4AD1-93F5-7DCCF076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A792582-F314-402E-B38A-9222BCAD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71CE046-333B-4A01-961E-4CAA88D1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5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FC58-0B41-495C-8E5B-4ED1AF9B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6CF27C1-607E-4A3D-ABE9-B5353447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F528F86-A08B-4552-9BFC-5FCB292D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B0294-4180-4DB6-8F4F-1113FAD2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9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6F33A4C-9CA0-4F50-979E-6FD4C6DA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15B576B-3413-48F0-9FCB-B7C1EEBF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62DF9E1-DE13-4294-8393-553B7893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D75689-B3B1-4D0E-BCE8-31B26652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6C801E-4490-4A4F-BBC9-1BB506B2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6D8A5D9-B614-4DE5-AA31-A2FA5691E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BD06D0-0879-4239-B5E3-EB2305E5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4327C76-DFE8-413C-85B8-4B345CFB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A5F65D7-12E3-464A-BF2E-8AAC02B5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BE863D-0785-45EC-8182-CEAF8079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857D1E8-6D13-4748-9B88-1BEF0FC2B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E1A4BE-C0F3-40E1-997A-9294E319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DAD992D-6398-4974-885F-A55126C8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00E34CD-6B15-4B4E-A775-8B2583B7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B6B88A6-FBED-4510-B2E4-5980607D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9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F412FA-EB6F-4AA0-838A-B68F1CCD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70694A-A543-4F0F-9FE0-1C073743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5CEBF3-1DBA-480C-AB12-310B00E9C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15AB-07C6-4772-B450-CF6CD8AA665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2377C3-B5F5-45BC-BEE8-7B3FED2F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BFD3F5-E5F9-45F1-932A-DE264F4B5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D405D7-2C79-42FD-BBC0-1BBDB4D79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Презентация к образовательной программе </a:t>
            </a:r>
            <a:r>
              <a:rPr lang="ru-RU" dirty="0" smtClean="0">
                <a:solidFill>
                  <a:srgbClr val="FF0000"/>
                </a:solidFill>
              </a:rPr>
              <a:t>«Футбол»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BCC25C5-1D69-41F9-975F-BC61F629D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4482F9-66C1-4736-872B-3195C7BEA752}"/>
              </a:ext>
            </a:extLst>
          </p:cNvPr>
          <p:cNvSpPr txBox="1"/>
          <p:nvPr/>
        </p:nvSpPr>
        <p:spPr>
          <a:xfrm>
            <a:off x="300250" y="548297"/>
            <a:ext cx="4937077" cy="543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b="1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рограмма дополнительного образования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«Футбол»</a:t>
            </a:r>
            <a:endParaRPr lang="ru-RU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возрасте </a:t>
            </a: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800" b="1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до 10 </a:t>
            </a: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ноябрь 2023г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май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реализуется педагогом дополнительного образования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школы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635 Приморского района: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Валиев </a:t>
            </a:r>
            <a:r>
              <a:rPr lang="ru-RU" sz="1100" spc="25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Амил</a:t>
            </a:r>
            <a:r>
              <a:rPr lang="ru-RU" sz="11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spc="25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Тофикович</a:t>
            </a: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Санкт-Петербург,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г.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008326F-991D-4A8C-AE06-90DA4169CACD}"/>
              </a:ext>
            </a:extLst>
          </p:cNvPr>
          <p:cNvSpPr txBox="1"/>
          <p:nvPr/>
        </p:nvSpPr>
        <p:spPr>
          <a:xfrm>
            <a:off x="5406656" y="548297"/>
            <a:ext cx="6055242" cy="62159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Цель программы</a:t>
            </a:r>
            <a:r>
              <a:rPr lang="ru-RU" dirty="0"/>
              <a:t> –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устойчивых мотивов и потребностей в бережном отношении к своему здоровью, целостном развитии физических и психических качеств, творческом использовании средств физической культуры в организации здорового образа жизни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культуры движений, обогащение двигательного опыта физическими упражнениями с общеразвивающей и корригирующей направленностью, техническими действиями и приемами в футболе;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знаний о футболе, его истории и о современном развитии, роли в формировании здорового образа жизни;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навыкам и умениям в данной деятельности, самостоятельной организации занятий физическими упражнениями;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овладение техникой передвижений, остановок, поворотов и стоек;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ударов по мячу и остановок мяча;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-овладение игрой и комплексное развитие психомоторных способностей;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техники ведения мяча;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техники ударов по воротам;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закрепление техники владения мячом и развитие координационных способностей;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тактики игры.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здоровья, развитие основных физических качеств и повышение функциональных способностей;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выносливости;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скоростных и скоростно-силовых способностей.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положительных качеств личности, соблюдение норм коллективного взаимодействия и сотрудничества в соревновательной деятельности;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чувства товарищества, чувства личной ответственности;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нравственных качеств по отношению к окружающим;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приобщить воспитанников к здоровому образу жизни и гармонии тела.</a:t>
            </a:r>
          </a:p>
        </p:txBody>
      </p:sp>
    </p:spTree>
    <p:extLst>
      <p:ext uri="{BB962C8B-B14F-4D97-AF65-F5344CB8AC3E}">
        <p14:creationId xmlns:p14="http://schemas.microsoft.com/office/powerpoint/2010/main" val="15701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5CDAFF7-966B-456E-8022-8F70F483EF1A}"/>
              </a:ext>
            </a:extLst>
          </p:cNvPr>
          <p:cNvSpPr txBox="1"/>
          <p:nvPr/>
        </p:nvSpPr>
        <p:spPr>
          <a:xfrm>
            <a:off x="180677" y="483372"/>
            <a:ext cx="5454655" cy="4524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1500"/>
              </a:spcAft>
            </a:pPr>
            <a:r>
              <a:rPr lang="ru-RU" sz="20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Предполагаемый результат.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2000" b="1" i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 и уметь: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Учащиеся, занимающиеся в секции Футбол, должны иметь приросты показателей физической подготовленности после окончания учебного года и показывать результаты не ниже среднего уровня их развития.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показатель секционной работы дополнительного образования по футболу - выполнение программных требований по уровню подготовленности учащихся, выраженных в количественных показателях физического развития, физической, технической, тактической и теоретической подготовленности.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1D2DF0C-35B4-4278-8D6F-09C438064982}"/>
              </a:ext>
            </a:extLst>
          </p:cNvPr>
          <p:cNvSpPr txBox="1"/>
          <p:nvPr/>
        </p:nvSpPr>
        <p:spPr>
          <a:xfrm>
            <a:off x="5869171" y="360292"/>
            <a:ext cx="5879881" cy="6355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Комплектование учебной группы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успешной реализации программы формируют группу из </a:t>
            </a:r>
            <a:r>
              <a:rPr lang="ru-RU" sz="24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2400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форма образовательной деятельности – подгрупповая.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образовательной деятельности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Адаптированные разделы программы, предназначенные для работы с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обучающимися </a:t>
            </a:r>
            <a:r>
              <a:rPr lang="ru-RU" sz="24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7-10 </a:t>
            </a:r>
            <a:r>
              <a:rPr lang="ru-RU" sz="2400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рассчитанных на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интегрированных занятия в год, по </a:t>
            </a:r>
            <a:r>
              <a:rPr lang="ru-RU" sz="24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занятий </a:t>
            </a:r>
            <a:r>
              <a:rPr lang="ru-RU" sz="2400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неделю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длительностью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F38B12-84F3-42C1-B559-AEC509C351E5}"/>
              </a:ext>
            </a:extLst>
          </p:cNvPr>
          <p:cNvSpPr txBox="1"/>
          <p:nvPr/>
        </p:nvSpPr>
        <p:spPr>
          <a:xfrm>
            <a:off x="365871" y="587196"/>
            <a:ext cx="6093724" cy="46217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необходимые для реализации программы:</a:t>
            </a:r>
          </a:p>
          <a:p>
            <a:pPr algn="ctr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учителя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учебно-тематическое планирование;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зал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Мячи футбольные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Конусы и фишки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            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обучающихся: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Футбольная экипировка с гетрами и щитками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Футбольная обувь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Питьевая вода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Футбольный мяч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0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286</Words>
  <Application>Microsoft Office PowerPoint</Application>
  <PresentationFormat>Произвольный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к образовательной программе «Футбол»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C</dc:creator>
  <cp:lastModifiedBy>User</cp:lastModifiedBy>
  <cp:revision>11</cp:revision>
  <dcterms:created xsi:type="dcterms:W3CDTF">2021-01-19T19:34:42Z</dcterms:created>
  <dcterms:modified xsi:type="dcterms:W3CDTF">2023-11-16T08:11:04Z</dcterms:modified>
</cp:coreProperties>
</file>