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5" r:id="rId8"/>
    <p:sldId id="277" r:id="rId9"/>
    <p:sldId id="276" r:id="rId10"/>
    <p:sldId id="279" r:id="rId11"/>
    <p:sldId id="278" r:id="rId12"/>
    <p:sldId id="280" r:id="rId13"/>
    <p:sldId id="281" r:id="rId14"/>
    <p:sldId id="282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E849-573E-46B6-B16F-8919FC95EFC8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5926-A760-4F6F-8DF7-EDE41ABB6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E849-573E-46B6-B16F-8919FC95EFC8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5926-A760-4F6F-8DF7-EDE41ABB6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E849-573E-46B6-B16F-8919FC95EFC8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5926-A760-4F6F-8DF7-EDE41ABB6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E849-573E-46B6-B16F-8919FC95EFC8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5926-A760-4F6F-8DF7-EDE41ABB6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E849-573E-46B6-B16F-8919FC95EFC8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5926-A760-4F6F-8DF7-EDE41ABB6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E849-573E-46B6-B16F-8919FC95EFC8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5926-A760-4F6F-8DF7-EDE41ABB6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E849-573E-46B6-B16F-8919FC95EFC8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5926-A760-4F6F-8DF7-EDE41ABB6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E849-573E-46B6-B16F-8919FC95EFC8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5926-A760-4F6F-8DF7-EDE41ABB6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E849-573E-46B6-B16F-8919FC95EFC8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5926-A760-4F6F-8DF7-EDE41ABB6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E849-573E-46B6-B16F-8919FC95EFC8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5926-A760-4F6F-8DF7-EDE41ABB6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E849-573E-46B6-B16F-8919FC95EFC8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5926-A760-4F6F-8DF7-EDE41ABB6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9E849-573E-46B6-B16F-8919FC95EFC8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35926-A760-4F6F-8DF7-EDE41ABB6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86395">
            <a:off x="321295" y="475144"/>
            <a:ext cx="2597204" cy="1289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3051">
            <a:off x="499816" y="2012480"/>
            <a:ext cx="3073366" cy="1512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83633">
            <a:off x="126413" y="3842441"/>
            <a:ext cx="2773823" cy="1512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96" t="13375" r="9918"/>
          <a:stretch/>
        </p:blipFill>
        <p:spPr bwMode="auto">
          <a:xfrm rot="386948">
            <a:off x="4294864" y="3942928"/>
            <a:ext cx="2880320" cy="1587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5046" y="188638"/>
            <a:ext cx="2066925" cy="2047875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804" r="53973" b="41718"/>
          <a:stretch/>
        </p:blipFill>
        <p:spPr>
          <a:xfrm>
            <a:off x="2285984" y="5040079"/>
            <a:ext cx="2587543" cy="1817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17" r="52356" b="38462"/>
          <a:stretch/>
        </p:blipFill>
        <p:spPr>
          <a:xfrm rot="606574">
            <a:off x="6065256" y="2262490"/>
            <a:ext cx="2329340" cy="1754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6500794" y="5572140"/>
            <a:ext cx="26432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Подготовила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ОДО ГБОУ школа №:635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Селянина Д.А.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0364" y="714356"/>
            <a:ext cx="4429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Тема: «Дома бывают разные»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35221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844" y="0"/>
            <a:ext cx="8784976" cy="640871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200" b="1" dirty="0" smtClean="0">
                <a:latin typeface="Georgia" panose="02040502050405020303" pitchFamily="18" charset="0"/>
              </a:rPr>
              <a:t>                                 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Юрта</a:t>
            </a:r>
            <a:endParaRPr lang="en-US" sz="44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sz="3200" b="1" dirty="0"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373216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Народы живущие в пустыне  в основном пастухи  передвигаются со своими стадами с одного пастбища на другое.  Свои дома  они возят с собой.  Так как их легко собрать и разобрать, как палатку. Стены юрты  покрыты войлоком из шерсти животных.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s://pbs.twimg.com/media/D8jUG0ZW4AE3Yrv.jpg:lar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785794"/>
            <a:ext cx="6286544" cy="4503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1734416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71538" y="1285860"/>
            <a:ext cx="6617293" cy="4389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32656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Georgia" panose="02040502050405020303" pitchFamily="18" charset="0"/>
              </a:rPr>
              <a:t>       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Хижины из бамбука и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тростника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155" y="5877272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Таиланде тепло и по этому местные жители строят свои лёгкие хижины из бамбука и тростника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945099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856984" cy="640871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Яранга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en-US" sz="3200" b="1" dirty="0" smtClean="0">
              <a:latin typeface="Georgia" panose="02040502050405020303" pitchFamily="18" charset="0"/>
            </a:endParaRPr>
          </a:p>
          <a:p>
            <a:pPr marL="45720" indent="0">
              <a:buNone/>
            </a:pPr>
            <a:endParaRPr lang="en-US" sz="3200" b="1" dirty="0">
              <a:latin typeface="Georgia" panose="02040502050405020303" pitchFamily="18" charset="0"/>
            </a:endParaRPr>
          </a:p>
          <a:p>
            <a:pPr marL="45720" indent="0">
              <a:buNone/>
            </a:pPr>
            <a:endParaRPr lang="en-US" sz="3200" b="1" dirty="0" smtClean="0">
              <a:latin typeface="Georgia" panose="02040502050405020303" pitchFamily="18" charset="0"/>
            </a:endParaRPr>
          </a:p>
          <a:p>
            <a:pPr marL="45720" indent="0">
              <a:buNone/>
            </a:pPr>
            <a:endParaRPr lang="en-US" sz="3200" b="1" dirty="0">
              <a:latin typeface="Georgia" panose="02040502050405020303" pitchFamily="18" charset="0"/>
            </a:endParaRPr>
          </a:p>
          <a:p>
            <a:pPr marL="45720" indent="0">
              <a:buNone/>
            </a:pPr>
            <a:endParaRPr lang="en-US" sz="3200" b="1" dirty="0" smtClean="0">
              <a:latin typeface="Georgia" panose="02040502050405020303" pitchFamily="18" charset="0"/>
            </a:endParaRPr>
          </a:p>
          <a:p>
            <a:pPr marL="45720" indent="0">
              <a:buNone/>
            </a:pPr>
            <a:endParaRPr lang="en-US" sz="2400" b="1" dirty="0" smtClean="0">
              <a:latin typeface="Georgia" panose="02040502050405020303" pitchFamily="18" charset="0"/>
            </a:endParaRPr>
          </a:p>
          <a:p>
            <a:pPr marL="45720" indent="0">
              <a:buNone/>
            </a:pPr>
            <a:endParaRPr lang="en-US" sz="2400" b="1" dirty="0">
              <a:latin typeface="Georgia" panose="02040502050405020303" pitchFamily="18" charset="0"/>
            </a:endParaRPr>
          </a:p>
          <a:p>
            <a:pPr marL="45720" indent="0">
              <a:buNone/>
            </a:pP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дальнем Севере, где бывают сильные морозы, местные жители живут в ярангах. Яранга похожа на юрту, только стены в ней из оленьих шкур. Она так же легко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разбирается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071546"/>
            <a:ext cx="7999158" cy="3726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1832313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844" y="142852"/>
            <a:ext cx="8784976" cy="633670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600" b="1" dirty="0" smtClean="0">
                <a:latin typeface="Georgia" panose="02040502050405020303" pitchFamily="18" charset="0"/>
              </a:rPr>
              <a:t>                            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Вигвам</a:t>
            </a:r>
            <a:endParaRPr lang="en-US" sz="36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sz="3600" b="1" dirty="0">
              <a:latin typeface="Georgia" panose="02040502050405020303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0614"/>
            <a:ext cx="8784975" cy="4676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5155" y="5517232"/>
            <a:ext cx="8784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Индейский вигвам похож на ярангу. Только с верху он покрывается  корой деревьев, а изнутри утепляется шкурами животных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335611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40871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600" b="1" dirty="0" smtClean="0">
                <a:latin typeface="Georgia" panose="02040502050405020303" pitchFamily="18" charset="0"/>
              </a:rPr>
              <a:t>                              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Иглу</a:t>
            </a:r>
          </a:p>
          <a:p>
            <a:pPr marL="45720" indent="0">
              <a:buNone/>
            </a:pPr>
            <a:endParaRPr lang="ru-RU" sz="3600" b="1" dirty="0">
              <a:latin typeface="Georgia" panose="02040502050405020303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1214422"/>
            <a:ext cx="7628998" cy="387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445224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Иглу- это дом из снега. Снежный дом защищает от ветра и непогоды, а внутри для тепла его выстилают звериными шкурами.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970262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042" y="928670"/>
            <a:ext cx="5852583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700726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7290" y="1142984"/>
            <a:ext cx="6143668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5396182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042" y="857232"/>
            <a:ext cx="6000792" cy="450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4458637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042" y="1142984"/>
            <a:ext cx="6000792" cy="450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179925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728" y="1214422"/>
            <a:ext cx="6143668" cy="4607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1892163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786" y="642918"/>
            <a:ext cx="7557190" cy="5667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286556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5.infourok.ru/uploads/ex/0ce6/000cca9d-8fda837a/img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571480"/>
            <a:ext cx="7589954" cy="5692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2160175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976" y="857232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88718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976" y="714356"/>
            <a:ext cx="7200001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673560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4414" y="92867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49848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976" y="857232"/>
            <a:ext cx="7200001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768862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4450466" cy="296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36912"/>
            <a:ext cx="3736975" cy="398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16632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очень далекие времена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строили его люди только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того, что им попадалось под руку. Было дерево –строили из дерева. Были камни- строили из камней.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3264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0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Дома- пещеры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733256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Эти дома выдолблены в скалах и напоминают муравейники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4" name="Picture 4" descr="https://stroyfora.ru/download/content/202007/01/04/image_5efbeb39d1aa25.275437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14356"/>
            <a:ext cx="8146796" cy="5000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3990374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71538" y="1357298"/>
            <a:ext cx="6586822" cy="4389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571480"/>
            <a:ext cx="71453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5737757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Стены такого дома сложены из камней, а крыша покрыта соломой. Такой дом хорошо сохраняет прохладу, в нём можно спрятаться от жаркого африканского солнца.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362962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</TotalTime>
  <Words>237</Words>
  <Application>Microsoft Office PowerPoint</Application>
  <PresentationFormat>Экран (4:3)</PresentationFormat>
  <Paragraphs>28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47</cp:revision>
  <dcterms:created xsi:type="dcterms:W3CDTF">2019-10-13T17:30:54Z</dcterms:created>
  <dcterms:modified xsi:type="dcterms:W3CDTF">2021-09-09T21:37:53Z</dcterms:modified>
</cp:coreProperties>
</file>